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88163" cy="10018713"/>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1506" y="172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569"/>
            <a:ext cx="5829300" cy="1960033"/>
          </a:xfrm>
        </p:spPr>
        <p:txBody>
          <a:bodyPr/>
          <a:lstStyle/>
          <a:p>
            <a:r>
              <a:rPr lang="nl-NL" smtClean="0"/>
              <a:t>Klik om de stijl te bewerken</a:t>
            </a:r>
            <a:endParaRPr lang="nl-BE"/>
          </a:p>
        </p:txBody>
      </p:sp>
      <p:sp>
        <p:nvSpPr>
          <p:cNvPr id="3" name="Ondertitel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3BEFA508-B54B-462E-BED9-169A25B42F81}" type="datetimeFigureOut">
              <a:rPr lang="nl-BE" smtClean="0"/>
              <a:t>21/06/2017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64501CBC-3FF0-455F-805B-5729484D5F65}" type="slidenum">
              <a:rPr lang="nl-BE" smtClean="0"/>
              <a:t>‹nr.›</a:t>
            </a:fld>
            <a:endParaRPr lang="nl-BE"/>
          </a:p>
        </p:txBody>
      </p:sp>
    </p:spTree>
    <p:extLst>
      <p:ext uri="{BB962C8B-B14F-4D97-AF65-F5344CB8AC3E}">
        <p14:creationId xmlns:p14="http://schemas.microsoft.com/office/powerpoint/2010/main" val="3888265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3BEFA508-B54B-462E-BED9-169A25B42F81}" type="datetimeFigureOut">
              <a:rPr lang="nl-BE" smtClean="0"/>
              <a:t>21/06/2017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64501CBC-3FF0-455F-805B-5729484D5F65}" type="slidenum">
              <a:rPr lang="nl-BE" smtClean="0"/>
              <a:t>‹nr.›</a:t>
            </a:fld>
            <a:endParaRPr lang="nl-BE"/>
          </a:p>
        </p:txBody>
      </p:sp>
    </p:spTree>
    <p:extLst>
      <p:ext uri="{BB962C8B-B14F-4D97-AF65-F5344CB8AC3E}">
        <p14:creationId xmlns:p14="http://schemas.microsoft.com/office/powerpoint/2010/main" val="1242564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4972050" y="366186"/>
            <a:ext cx="1543050" cy="7802033"/>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342900" y="366186"/>
            <a:ext cx="4514850" cy="7802033"/>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3BEFA508-B54B-462E-BED9-169A25B42F81}" type="datetimeFigureOut">
              <a:rPr lang="nl-BE" smtClean="0"/>
              <a:t>21/06/2017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64501CBC-3FF0-455F-805B-5729484D5F65}" type="slidenum">
              <a:rPr lang="nl-BE" smtClean="0"/>
              <a:t>‹nr.›</a:t>
            </a:fld>
            <a:endParaRPr lang="nl-BE"/>
          </a:p>
        </p:txBody>
      </p:sp>
    </p:spTree>
    <p:extLst>
      <p:ext uri="{BB962C8B-B14F-4D97-AF65-F5344CB8AC3E}">
        <p14:creationId xmlns:p14="http://schemas.microsoft.com/office/powerpoint/2010/main" val="2294393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3BEFA508-B54B-462E-BED9-169A25B42F81}" type="datetimeFigureOut">
              <a:rPr lang="nl-BE" smtClean="0"/>
              <a:t>21/06/2017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64501CBC-3FF0-455F-805B-5729484D5F65}" type="slidenum">
              <a:rPr lang="nl-BE" smtClean="0"/>
              <a:t>‹nr.›</a:t>
            </a:fld>
            <a:endParaRPr lang="nl-BE"/>
          </a:p>
        </p:txBody>
      </p:sp>
    </p:spTree>
    <p:extLst>
      <p:ext uri="{BB962C8B-B14F-4D97-AF65-F5344CB8AC3E}">
        <p14:creationId xmlns:p14="http://schemas.microsoft.com/office/powerpoint/2010/main" val="4091811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541735" y="5875867"/>
            <a:ext cx="5829300" cy="1816100"/>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BEFA508-B54B-462E-BED9-169A25B42F81}" type="datetimeFigureOut">
              <a:rPr lang="nl-BE" smtClean="0"/>
              <a:t>21/06/2017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64501CBC-3FF0-455F-805B-5729484D5F65}" type="slidenum">
              <a:rPr lang="nl-BE" smtClean="0"/>
              <a:t>‹nr.›</a:t>
            </a:fld>
            <a:endParaRPr lang="nl-BE"/>
          </a:p>
        </p:txBody>
      </p:sp>
    </p:spTree>
    <p:extLst>
      <p:ext uri="{BB962C8B-B14F-4D97-AF65-F5344CB8AC3E}">
        <p14:creationId xmlns:p14="http://schemas.microsoft.com/office/powerpoint/2010/main" val="4028875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34290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3BEFA508-B54B-462E-BED9-169A25B42F81}" type="datetimeFigureOut">
              <a:rPr lang="nl-BE" smtClean="0"/>
              <a:t>21/06/2017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64501CBC-3FF0-455F-805B-5729484D5F65}" type="slidenum">
              <a:rPr lang="nl-BE" smtClean="0"/>
              <a:t>‹nr.›</a:t>
            </a:fld>
            <a:endParaRPr lang="nl-BE"/>
          </a:p>
        </p:txBody>
      </p:sp>
    </p:spTree>
    <p:extLst>
      <p:ext uri="{BB962C8B-B14F-4D97-AF65-F5344CB8AC3E}">
        <p14:creationId xmlns:p14="http://schemas.microsoft.com/office/powerpoint/2010/main" val="2079361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3BEFA508-B54B-462E-BED9-169A25B42F81}" type="datetimeFigureOut">
              <a:rPr lang="nl-BE" smtClean="0"/>
              <a:t>21/06/2017</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64501CBC-3FF0-455F-805B-5729484D5F65}" type="slidenum">
              <a:rPr lang="nl-BE" smtClean="0"/>
              <a:t>‹nr.›</a:t>
            </a:fld>
            <a:endParaRPr lang="nl-BE"/>
          </a:p>
        </p:txBody>
      </p:sp>
    </p:spTree>
    <p:extLst>
      <p:ext uri="{BB962C8B-B14F-4D97-AF65-F5344CB8AC3E}">
        <p14:creationId xmlns:p14="http://schemas.microsoft.com/office/powerpoint/2010/main" val="2733493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3BEFA508-B54B-462E-BED9-169A25B42F81}" type="datetimeFigureOut">
              <a:rPr lang="nl-BE" smtClean="0"/>
              <a:t>21/06/2017</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64501CBC-3FF0-455F-805B-5729484D5F65}" type="slidenum">
              <a:rPr lang="nl-BE" smtClean="0"/>
              <a:t>‹nr.›</a:t>
            </a:fld>
            <a:endParaRPr lang="nl-BE"/>
          </a:p>
        </p:txBody>
      </p:sp>
    </p:spTree>
    <p:extLst>
      <p:ext uri="{BB962C8B-B14F-4D97-AF65-F5344CB8AC3E}">
        <p14:creationId xmlns:p14="http://schemas.microsoft.com/office/powerpoint/2010/main" val="3637650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BEFA508-B54B-462E-BED9-169A25B42F81}" type="datetimeFigureOut">
              <a:rPr lang="nl-BE" smtClean="0"/>
              <a:t>21/06/2017</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64501CBC-3FF0-455F-805B-5729484D5F65}" type="slidenum">
              <a:rPr lang="nl-BE" smtClean="0"/>
              <a:t>‹nr.›</a:t>
            </a:fld>
            <a:endParaRPr lang="nl-BE"/>
          </a:p>
        </p:txBody>
      </p:sp>
    </p:spTree>
    <p:extLst>
      <p:ext uri="{BB962C8B-B14F-4D97-AF65-F5344CB8AC3E}">
        <p14:creationId xmlns:p14="http://schemas.microsoft.com/office/powerpoint/2010/main" val="506293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1" y="364067"/>
            <a:ext cx="2256235" cy="154940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BEFA508-B54B-462E-BED9-169A25B42F81}" type="datetimeFigureOut">
              <a:rPr lang="nl-BE" smtClean="0"/>
              <a:t>21/06/2017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64501CBC-3FF0-455F-805B-5729484D5F65}" type="slidenum">
              <a:rPr lang="nl-BE" smtClean="0"/>
              <a:t>‹nr.›</a:t>
            </a:fld>
            <a:endParaRPr lang="nl-BE"/>
          </a:p>
        </p:txBody>
      </p:sp>
    </p:spTree>
    <p:extLst>
      <p:ext uri="{BB962C8B-B14F-4D97-AF65-F5344CB8AC3E}">
        <p14:creationId xmlns:p14="http://schemas.microsoft.com/office/powerpoint/2010/main" val="4053884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400801"/>
            <a:ext cx="4114800" cy="755651"/>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BEFA508-B54B-462E-BED9-169A25B42F81}" type="datetimeFigureOut">
              <a:rPr lang="nl-BE" smtClean="0"/>
              <a:t>21/06/2017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64501CBC-3FF0-455F-805B-5729484D5F65}" type="slidenum">
              <a:rPr lang="nl-BE" smtClean="0"/>
              <a:t>‹nr.›</a:t>
            </a:fld>
            <a:endParaRPr lang="nl-BE"/>
          </a:p>
        </p:txBody>
      </p:sp>
    </p:spTree>
    <p:extLst>
      <p:ext uri="{BB962C8B-B14F-4D97-AF65-F5344CB8AC3E}">
        <p14:creationId xmlns:p14="http://schemas.microsoft.com/office/powerpoint/2010/main" val="4177382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BEFA508-B54B-462E-BED9-169A25B42F81}" type="datetimeFigureOut">
              <a:rPr lang="nl-BE" smtClean="0"/>
              <a:t>21/06/2017</a:t>
            </a:fld>
            <a:endParaRPr lang="nl-BE"/>
          </a:p>
        </p:txBody>
      </p:sp>
      <p:sp>
        <p:nvSpPr>
          <p:cNvPr id="5" name="Tijdelijke aanduiding voor voettekst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4501CBC-3FF0-455F-805B-5729484D5F65}" type="slidenum">
              <a:rPr lang="nl-BE" smtClean="0"/>
              <a:t>‹nr.›</a:t>
            </a:fld>
            <a:endParaRPr lang="nl-BE"/>
          </a:p>
        </p:txBody>
      </p:sp>
    </p:spTree>
    <p:extLst>
      <p:ext uri="{BB962C8B-B14F-4D97-AF65-F5344CB8AC3E}">
        <p14:creationId xmlns:p14="http://schemas.microsoft.com/office/powerpoint/2010/main" val="2803195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ctrTitle"/>
          </p:nvPr>
        </p:nvSpPr>
        <p:spPr>
          <a:xfrm>
            <a:off x="0" y="3059832"/>
            <a:ext cx="6858000" cy="5940152"/>
          </a:xfrm>
        </p:spPr>
        <p:txBody>
          <a:bodyPr>
            <a:noAutofit/>
          </a:bodyPr>
          <a:lstStyle/>
          <a:p>
            <a:r>
              <a:rPr lang="nl-BE" sz="2400" u="sng" dirty="0" smtClean="0">
                <a:latin typeface="Vivaldi" panose="03020602050506090804" pitchFamily="66" charset="0"/>
              </a:rPr>
              <a:t>Woensdag</a:t>
            </a:r>
            <a:r>
              <a:rPr lang="nl-BE" sz="2800" dirty="0" smtClean="0">
                <a:latin typeface="Vivaldi" panose="03020602050506090804" pitchFamily="66" charset="0"/>
              </a:rPr>
              <a:t/>
            </a:r>
            <a:br>
              <a:rPr lang="nl-BE" sz="2800" dirty="0" smtClean="0">
                <a:latin typeface="Vivaldi" panose="03020602050506090804" pitchFamily="66" charset="0"/>
              </a:rPr>
            </a:br>
            <a:r>
              <a:rPr lang="nl-BE" sz="2400" dirty="0" smtClean="0">
                <a:latin typeface="Vivaldi" panose="03020602050506090804" pitchFamily="66" charset="0"/>
              </a:rPr>
              <a:t>Slaatje van </a:t>
            </a:r>
            <a:r>
              <a:rPr lang="nl-BE" sz="2400" dirty="0" smtClean="0">
                <a:latin typeface="Vivaldi" panose="03020602050506090804" pitchFamily="66" charset="0"/>
              </a:rPr>
              <a:t>asperges</a:t>
            </a:r>
            <a:r>
              <a:rPr lang="nl-BE" sz="2400" dirty="0" smtClean="0">
                <a:latin typeface="Vivaldi" panose="03020602050506090804" pitchFamily="66" charset="0"/>
              </a:rPr>
              <a:t> </a:t>
            </a:r>
            <a:r>
              <a:rPr lang="nl-BE" sz="2400" dirty="0">
                <a:latin typeface="Vivaldi" panose="03020602050506090804" pitchFamily="66" charset="0"/>
              </a:rPr>
              <a:t/>
            </a:r>
            <a:br>
              <a:rPr lang="nl-BE" sz="2400" dirty="0">
                <a:latin typeface="Vivaldi" panose="03020602050506090804" pitchFamily="66" charset="0"/>
              </a:rPr>
            </a:br>
            <a:r>
              <a:rPr lang="nl-BE" sz="2400" dirty="0" smtClean="0">
                <a:latin typeface="Vivaldi" panose="03020602050506090804" pitchFamily="66" charset="0"/>
              </a:rPr>
              <a:t>Rosbief met erwtjes en aardappelkroketten</a:t>
            </a:r>
            <a:r>
              <a:rPr lang="nl-BE" sz="2800" dirty="0">
                <a:latin typeface="Vivaldi" panose="03020602050506090804" pitchFamily="66" charset="0"/>
              </a:rPr>
              <a:t/>
            </a:r>
            <a:br>
              <a:rPr lang="nl-BE" sz="2800" dirty="0">
                <a:latin typeface="Vivaldi" panose="03020602050506090804" pitchFamily="66" charset="0"/>
              </a:rPr>
            </a:br>
            <a:r>
              <a:rPr lang="nl-BE" sz="2800" dirty="0" smtClean="0">
                <a:latin typeface="Vivaldi" panose="03020602050506090804" pitchFamily="66" charset="0"/>
              </a:rPr>
              <a:t> </a:t>
            </a:r>
            <a:r>
              <a:rPr lang="nl-BE" sz="2400" u="sng" dirty="0" smtClean="0">
                <a:latin typeface="Vivaldi" panose="03020602050506090804" pitchFamily="66" charset="0"/>
              </a:rPr>
              <a:t>Donderdag</a:t>
            </a:r>
            <a:br>
              <a:rPr lang="nl-BE" sz="2400" u="sng" dirty="0" smtClean="0">
                <a:latin typeface="Vivaldi" panose="03020602050506090804" pitchFamily="66" charset="0"/>
              </a:rPr>
            </a:br>
            <a:r>
              <a:rPr lang="nl-BE" sz="2400" dirty="0" err="1" smtClean="0">
                <a:latin typeface="Vivaldi" panose="03020602050506090804" pitchFamily="66" charset="0"/>
              </a:rPr>
              <a:t>Gandahamkroket</a:t>
            </a:r>
            <a:r>
              <a:rPr lang="nl-BE" sz="2400" dirty="0" smtClean="0">
                <a:latin typeface="Vivaldi" panose="03020602050506090804" pitchFamily="66" charset="0"/>
              </a:rPr>
              <a:t> met </a:t>
            </a:r>
            <a:r>
              <a:rPr lang="nl-BE" sz="2400" dirty="0" err="1" smtClean="0">
                <a:latin typeface="Vivaldi" panose="03020602050506090804" pitchFamily="66" charset="0"/>
              </a:rPr>
              <a:t>rucola</a:t>
            </a:r>
            <a:r>
              <a:rPr lang="nl-BE" sz="2400" dirty="0">
                <a:latin typeface="Vivaldi" panose="03020602050506090804" pitchFamily="66" charset="0"/>
              </a:rPr>
              <a:t/>
            </a:r>
            <a:br>
              <a:rPr lang="nl-BE" sz="2400" dirty="0">
                <a:latin typeface="Vivaldi" panose="03020602050506090804" pitchFamily="66" charset="0"/>
              </a:rPr>
            </a:br>
            <a:r>
              <a:rPr lang="nl-BE" sz="2400" dirty="0" smtClean="0">
                <a:latin typeface="Vivaldi" panose="03020602050506090804" pitchFamily="66" charset="0"/>
              </a:rPr>
              <a:t>Braadworst, verfrissing van rode kool, venkel en appel</a:t>
            </a:r>
            <a:r>
              <a:rPr lang="nl-BE" sz="2600" dirty="0">
                <a:latin typeface="Vivaldi" panose="03020602050506090804" pitchFamily="66" charset="0"/>
              </a:rPr>
              <a:t/>
            </a:r>
            <a:br>
              <a:rPr lang="nl-BE" sz="2600" dirty="0">
                <a:latin typeface="Vivaldi" panose="03020602050506090804" pitchFamily="66" charset="0"/>
              </a:rPr>
            </a:br>
            <a:r>
              <a:rPr lang="nl-BE" sz="2400" u="sng" dirty="0" smtClean="0">
                <a:latin typeface="Vivaldi" panose="03020602050506090804" pitchFamily="66" charset="0"/>
              </a:rPr>
              <a:t>Vrijdag</a:t>
            </a:r>
            <a:r>
              <a:rPr lang="nl-BE" sz="2400" dirty="0" smtClean="0">
                <a:latin typeface="Vivaldi" panose="03020602050506090804" pitchFamily="66" charset="0"/>
              </a:rPr>
              <a:t/>
            </a:r>
            <a:br>
              <a:rPr lang="nl-BE" sz="2400" dirty="0" smtClean="0">
                <a:latin typeface="Vivaldi" panose="03020602050506090804" pitchFamily="66" charset="0"/>
              </a:rPr>
            </a:br>
            <a:r>
              <a:rPr lang="nl-BE" sz="2400" dirty="0" smtClean="0">
                <a:latin typeface="Vivaldi" panose="03020602050506090804" pitchFamily="66" charset="0"/>
              </a:rPr>
              <a:t>Minestrone</a:t>
            </a:r>
            <a:r>
              <a:rPr lang="nl-BE" sz="2400" dirty="0" smtClean="0">
                <a:latin typeface="Vivaldi" panose="03020602050506090804" pitchFamily="66" charset="0"/>
              </a:rPr>
              <a:t/>
            </a:r>
            <a:br>
              <a:rPr lang="nl-BE" sz="2400" dirty="0" smtClean="0">
                <a:latin typeface="Vivaldi" panose="03020602050506090804" pitchFamily="66" charset="0"/>
              </a:rPr>
            </a:br>
            <a:r>
              <a:rPr lang="nl-BE" sz="2400" dirty="0" smtClean="0">
                <a:latin typeface="Vivaldi" panose="03020602050506090804" pitchFamily="66" charset="0"/>
              </a:rPr>
              <a:t>Schelvisfilet, pesto van groene kruiden, </a:t>
            </a:r>
            <a:r>
              <a:rPr lang="nl-BE" sz="2400" dirty="0" err="1" smtClean="0">
                <a:latin typeface="Vivaldi" panose="03020602050506090804" pitchFamily="66" charset="0"/>
              </a:rPr>
              <a:t>penne</a:t>
            </a:r>
            <a:r>
              <a:rPr lang="nl-BE" sz="2600" dirty="0" smtClean="0">
                <a:latin typeface="Vivaldi" panose="03020602050506090804" pitchFamily="66" charset="0"/>
              </a:rPr>
              <a:t/>
            </a:r>
            <a:br>
              <a:rPr lang="nl-BE" sz="2600" dirty="0" smtClean="0">
                <a:latin typeface="Vivaldi" panose="03020602050506090804" pitchFamily="66" charset="0"/>
              </a:rPr>
            </a:br>
            <a:r>
              <a:rPr lang="nl-BE" sz="2400" u="sng" dirty="0">
                <a:latin typeface="Vivaldi" panose="03020602050506090804" pitchFamily="66" charset="0"/>
              </a:rPr>
              <a:t>Z</a:t>
            </a:r>
            <a:r>
              <a:rPr lang="nl-BE" sz="2400" u="sng" dirty="0" smtClean="0">
                <a:latin typeface="Vivaldi" panose="03020602050506090804" pitchFamily="66" charset="0"/>
              </a:rPr>
              <a:t>aterdag</a:t>
            </a:r>
            <a:r>
              <a:rPr lang="nl-BE" sz="2400" dirty="0">
                <a:latin typeface="Vivaldi" panose="03020602050506090804" pitchFamily="66" charset="0"/>
              </a:rPr>
              <a:t/>
            </a:r>
            <a:br>
              <a:rPr lang="nl-BE" sz="2400" dirty="0">
                <a:latin typeface="Vivaldi" panose="03020602050506090804" pitchFamily="66" charset="0"/>
              </a:rPr>
            </a:br>
            <a:r>
              <a:rPr lang="nl-BE" sz="2400" dirty="0" smtClean="0">
                <a:latin typeface="Vivaldi" panose="03020602050506090804" pitchFamily="66" charset="0"/>
              </a:rPr>
              <a:t>Kippensoep</a:t>
            </a:r>
            <a:r>
              <a:rPr lang="nl-BE" sz="2400" dirty="0" smtClean="0">
                <a:latin typeface="Vivaldi" panose="03020602050506090804" pitchFamily="66" charset="0"/>
              </a:rPr>
              <a:t/>
            </a:r>
            <a:br>
              <a:rPr lang="nl-BE" sz="2400" dirty="0" smtClean="0">
                <a:latin typeface="Vivaldi" panose="03020602050506090804" pitchFamily="66" charset="0"/>
              </a:rPr>
            </a:br>
            <a:r>
              <a:rPr lang="nl-BE" sz="2400" dirty="0" smtClean="0">
                <a:latin typeface="Vivaldi" panose="03020602050506090804" pitchFamily="66" charset="0"/>
              </a:rPr>
              <a:t>Steak met saus naar keuze, kropsla, verse frietjes</a:t>
            </a:r>
            <a:br>
              <a:rPr lang="nl-BE" sz="2400" dirty="0" smtClean="0">
                <a:latin typeface="Vivaldi" panose="03020602050506090804" pitchFamily="66" charset="0"/>
              </a:rPr>
            </a:br>
            <a:r>
              <a:rPr lang="nl-BE" sz="2600" dirty="0">
                <a:latin typeface="Vivaldi" panose="03020602050506090804" pitchFamily="66" charset="0"/>
              </a:rPr>
              <a:t/>
            </a:r>
            <a:br>
              <a:rPr lang="nl-BE" sz="2600" dirty="0">
                <a:latin typeface="Vivaldi" panose="03020602050506090804" pitchFamily="66" charset="0"/>
              </a:rPr>
            </a:br>
            <a:r>
              <a:rPr lang="nl-BE" sz="2400" dirty="0" smtClean="0">
                <a:latin typeface="Vivaldi" panose="03020602050506090804" pitchFamily="66" charset="0"/>
              </a:rPr>
              <a:t>Lunch €15,50 Koffie of gewone thee (+€ 1,00)</a:t>
            </a:r>
            <a:endParaRPr lang="nl-BE" sz="2400" dirty="0">
              <a:latin typeface="Vivaldi" panose="03020602050506090804" pitchFamily="66" charset="0"/>
            </a:endParaRPr>
          </a:p>
        </p:txBody>
      </p:sp>
    </p:spTree>
    <p:extLst>
      <p:ext uri="{BB962C8B-B14F-4D97-AF65-F5344CB8AC3E}">
        <p14:creationId xmlns:p14="http://schemas.microsoft.com/office/powerpoint/2010/main" val="3559245068"/>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26128</TotalTime>
  <Words>1</Words>
  <Application>Microsoft Office PowerPoint</Application>
  <PresentationFormat>Diavoorstelling (4:3)</PresentationFormat>
  <Paragraphs>1</Paragraphs>
  <Slides>1</Slides>
  <Notes>0</Notes>
  <HiddenSlides>0</HiddenSlides>
  <MMClips>0</MMClips>
  <ScaleCrop>false</ScaleCrop>
  <HeadingPairs>
    <vt:vector size="4" baseType="variant">
      <vt:variant>
        <vt:lpstr>Thema</vt:lpstr>
      </vt:variant>
      <vt:variant>
        <vt:i4>1</vt:i4>
      </vt:variant>
      <vt:variant>
        <vt:lpstr>Diatitels</vt:lpstr>
      </vt:variant>
      <vt:variant>
        <vt:i4>1</vt:i4>
      </vt:variant>
    </vt:vector>
  </HeadingPairs>
  <TitlesOfParts>
    <vt:vector size="2" baseType="lpstr">
      <vt:lpstr>Kantoorthema</vt:lpstr>
      <vt:lpstr>Woensdag Slaatje van asperges  Rosbief met erwtjes en aardappelkroketten  Donderdag Gandahamkroket met rucola Braadworst, verfrissing van rode kool, venkel en appel Vrijdag Minestrone Schelvisfilet, pesto van groene kruiden, penne Zaterdag Kippensoep Steak met saus naar keuze, kropsla, verse frietjes  Lunch €15,50 Koffie of gewone thee (+€ 1,00)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woensdag  Zalm Belle-Vue,  Lamsmerguez met couscous donderdag Carpaccio van Merinda tomaat, Eendeborst met Kriekbier , polderaardappel  vrijdag Aspergesoep Pladijsfilet, fettucini Arrabiata zaterdag Curry-kokossoep Steak naar keuze, slaatje en verse frietjes</dc:title>
  <dc:creator>Ignace</dc:creator>
  <cp:lastModifiedBy>Ignace</cp:lastModifiedBy>
  <cp:revision>205</cp:revision>
  <cp:lastPrinted>2014-04-03T13:42:30Z</cp:lastPrinted>
  <dcterms:created xsi:type="dcterms:W3CDTF">2014-04-02T09:40:48Z</dcterms:created>
  <dcterms:modified xsi:type="dcterms:W3CDTF">2017-06-20T23:08:03Z</dcterms:modified>
</cp:coreProperties>
</file>